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FCF6F-212B-49B2-AEEE-8AC6A02172A3}" type="datetimeFigureOut">
              <a:rPr lang="en-US" smtClean="0"/>
              <a:pPr/>
              <a:t>8/8/2018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15D1C8-142A-466A-BF62-59F2BA9F3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icitano.weebly.com/" TargetMode="External"/><Relationship Id="rId2" Type="http://schemas.openxmlformats.org/officeDocument/2006/relationships/hyperlink" Target="mailto:schicitanot@manateeschools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icitano.weebl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nnected.mcgraw-hill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Mrs. Schicitano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6TH Grade Math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6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 STEAM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686800" cy="24384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Contact info.</a:t>
            </a:r>
          </a:p>
          <a:p>
            <a:pPr algn="l"/>
            <a:r>
              <a:rPr lang="en-US" i="1" dirty="0"/>
              <a:t>Phone number: 751-7080 ext. 2062		</a:t>
            </a:r>
          </a:p>
          <a:p>
            <a:pPr algn="l"/>
            <a:r>
              <a:rPr lang="en-US" i="1" dirty="0"/>
              <a:t>E-mail:</a:t>
            </a:r>
            <a:r>
              <a:rPr lang="en-US" dirty="0"/>
              <a:t>  </a:t>
            </a:r>
            <a:r>
              <a:rPr lang="en-US" u="sng" dirty="0">
                <a:hlinkClick r:id="rId2"/>
              </a:rPr>
              <a:t>schicitanot@manateeschools.net</a:t>
            </a:r>
            <a:endParaRPr lang="en-US" dirty="0"/>
          </a:p>
          <a:p>
            <a:pPr algn="l"/>
            <a:r>
              <a:rPr lang="en-US" dirty="0"/>
              <a:t>Website: </a:t>
            </a:r>
            <a:r>
              <a:rPr lang="en-US" u="sng" dirty="0">
                <a:hlinkClick r:id="rId3"/>
              </a:rPr>
              <a:t>www.schicitano.weebly.com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procedures sent home first day of school. Includes contact information and supply lists. Please sign and return.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Student Information sheet sent home on first day of school. Please print information. It is important to have a working PARENT email address. Please print it exactly as it would be typed.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Back to School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 for focus ASAP. This is my communication with parents and students concerning grades and missing assignments.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 update Focus weekly so there are no surprises at the end of the quarter.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Check Focus </a:t>
            </a:r>
            <a:r>
              <a:rPr lang="en-US" b="1" u="sng" dirty="0"/>
              <a:t>with</a:t>
            </a:r>
            <a:r>
              <a:rPr lang="en-US" dirty="0"/>
              <a:t> your student so you are both aware of the student’s progress.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FOCUS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There is a link to this site on the BRMS homepage next to my name.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On this website you will find homework assignments, and information regarding upcoming assessments.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 also have links to helpful math sites posted on my website</a:t>
            </a:r>
          </a:p>
          <a:p>
            <a:endParaRPr lang="en-US" dirty="0"/>
          </a:p>
          <a:p>
            <a:r>
              <a:rPr lang="en-US" dirty="0"/>
              <a:t>I send weekly homework emails as well. If you are not getting the emails, please send me an email with your child’s name and math period and I will add you to my list.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Website     </a:t>
            </a:r>
            <a:r>
              <a:rPr lang="en-US" sz="3100" dirty="0">
                <a:hlinkClick r:id="rId2"/>
              </a:rPr>
              <a:t>www.schicitano.weebly.com</a:t>
            </a:r>
            <a:br>
              <a:rPr lang="en-US" dirty="0"/>
            </a:b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have consumable textbooks this year-the students write in the books.</a:t>
            </a:r>
          </a:p>
          <a:p>
            <a:r>
              <a:rPr lang="en-US" dirty="0"/>
              <a:t>Entire textbook is online</a:t>
            </a:r>
          </a:p>
          <a:p>
            <a:r>
              <a:rPr lang="en-US" dirty="0"/>
              <a:t>Online textbooks have many features to help students, including video tutorials, extra practice, challenge problems etc.</a:t>
            </a:r>
          </a:p>
          <a:p>
            <a:r>
              <a:rPr lang="en-US" dirty="0"/>
              <a:t>Link to textbook in on my website. Students have been given sign in information.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Online textbook: user: studentid.students.manateeschools.net (Ex. 12345.students.manateeschools.net)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b="1" i="1" dirty="0">
                <a:solidFill>
                  <a:srgbClr val="C00000"/>
                </a:solidFill>
              </a:rPr>
              <a:t>password: mcgrawhi11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TEXTBOOK</a:t>
            </a:r>
            <a:r>
              <a:rPr lang="en-US" dirty="0"/>
              <a:t>	: </a:t>
            </a:r>
            <a:r>
              <a:rPr lang="en-US" sz="2000" dirty="0">
                <a:hlinkClick r:id="rId2"/>
              </a:rPr>
              <a:t>http://connected.mcgraw-hill.com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Complete homework every night</a:t>
            </a:r>
          </a:p>
          <a:p>
            <a:r>
              <a:rPr lang="en-US" dirty="0"/>
              <a:t>Come to class organized with all supplies.</a:t>
            </a:r>
          </a:p>
          <a:p>
            <a:r>
              <a:rPr lang="en-US" dirty="0"/>
              <a:t>Attendance and being on time is essential to mastering the curriculum.</a:t>
            </a:r>
          </a:p>
          <a:p>
            <a:r>
              <a:rPr lang="en-US" dirty="0"/>
              <a:t>Stay focused and on-task in class.</a:t>
            </a:r>
          </a:p>
          <a:p>
            <a:r>
              <a:rPr lang="en-US" dirty="0"/>
              <a:t>Study for quizzes and tests. Test corrections are available but the grades will be averaged.</a:t>
            </a:r>
          </a:p>
          <a:p>
            <a:r>
              <a:rPr lang="en-US" dirty="0"/>
              <a:t>Ask for help as soon as it is needed-don’t wait until the end of the quarter and then ask if there is extra credit.</a:t>
            </a:r>
          </a:p>
          <a:p>
            <a:r>
              <a:rPr lang="en-US" sz="4400" dirty="0">
                <a:solidFill>
                  <a:srgbClr val="C00000"/>
                </a:solidFill>
                <a:latin typeface="Baskerville Old Face" pitchFamily="18" charset="0"/>
              </a:rPr>
              <a:t>Have a great year!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KEYS TO SUCCESS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374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Baskerville Old Face</vt:lpstr>
      <vt:lpstr>Lucida Sans Unicode</vt:lpstr>
      <vt:lpstr>Verdana</vt:lpstr>
      <vt:lpstr>Wingdings 2</vt:lpstr>
      <vt:lpstr>Wingdings 3</vt:lpstr>
      <vt:lpstr>Concourse</vt:lpstr>
      <vt:lpstr>Mrs. Schicitano 6TH Grade Math 6TH STEAM</vt:lpstr>
      <vt:lpstr>Back to School Information</vt:lpstr>
      <vt:lpstr>FOCUS</vt:lpstr>
      <vt:lpstr>Website     www.schicitano.weebly.com </vt:lpstr>
      <vt:lpstr>TEXTBOOK : http://connected.mcgraw-hill.com</vt:lpstr>
      <vt:lpstr>KEYS TO SUCCESS</vt:lpstr>
    </vt:vector>
  </TitlesOfParts>
  <Company>School District of Manatee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Schicitano 6-7th Grade Math</dc:title>
  <dc:creator>102926</dc:creator>
  <cp:lastModifiedBy>Theresa Schicitano</cp:lastModifiedBy>
  <cp:revision>10</cp:revision>
  <dcterms:created xsi:type="dcterms:W3CDTF">2015-08-20T16:14:16Z</dcterms:created>
  <dcterms:modified xsi:type="dcterms:W3CDTF">2018-08-08T18:46:08Z</dcterms:modified>
</cp:coreProperties>
</file>